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2"/>
    <p:sldId id="352" r:id="rId3"/>
    <p:sldId id="351" r:id="rId4"/>
    <p:sldId id="28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olfazl JalalAbadi" initials="AJ" lastIdx="4" clrIdx="0">
    <p:extLst>
      <p:ext uri="{19B8F6BF-5375-455C-9EA6-DF929625EA0E}">
        <p15:presenceInfo xmlns:p15="http://schemas.microsoft.com/office/powerpoint/2012/main" userId="7edaea3672d5b2ea" providerId="Windows Live"/>
      </p:ext>
    </p:extLst>
  </p:cmAuthor>
  <p:cmAuthor id="2" name="Al J Abadi" initials="AJ" lastIdx="6" clrIdx="1">
    <p:extLst>
      <p:ext uri="{19B8F6BF-5375-455C-9EA6-DF929625EA0E}">
        <p15:presenceInfo xmlns:p15="http://schemas.microsoft.com/office/powerpoint/2012/main" userId="Al J Abad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/>
    <p:restoredTop sz="94874"/>
  </p:normalViewPr>
  <p:slideViewPr>
    <p:cSldViewPr snapToGrid="0" snapToObjects="1">
      <p:cViewPr varScale="1">
        <p:scale>
          <a:sx n="117" d="100"/>
          <a:sy n="117" d="100"/>
        </p:scale>
        <p:origin x="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9-23T09:53:33.135" idx="2">
    <p:pos x="10" y="10"/>
    <p:text>-So in this session I will present the progress of scM&amp;T-seq analysis.
-
-</p:text>
    <p:extLst>
      <p:ext uri="{C676402C-5697-4E1C-873F-D02D1690AC5C}">
        <p15:threadingInfo xmlns:p15="http://schemas.microsoft.com/office/powerpoint/2012/main" timeZoneBias="-600"/>
      </p:ext>
    </p:extLst>
  </p:cm>
</p:cmLst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74825A-5743-5244-9A6A-A44FA0196EB8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4EF956-22D0-654C-A1C0-2E1D99D397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35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&gt; Just to recap on </a:t>
            </a:r>
            <a:r>
              <a:rPr lang="en-US" dirty="0" err="1"/>
              <a:t>scM&amp;T-seq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4EF956-22D0-654C-A1C0-2E1D99D397E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785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Pearson residuals rely on a continuous cell UMI library size distribution – possibly not the case here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Aaron mentioned </a:t>
            </a:r>
            <a:r>
              <a:rPr lang="en-US" dirty="0" err="1"/>
              <a:t>downSampling</a:t>
            </a:r>
            <a:r>
              <a:rPr lang="en-US" dirty="0"/>
              <a:t> in latest </a:t>
            </a:r>
            <a:r>
              <a:rPr lang="en-US" dirty="0" err="1"/>
              <a:t>devel</a:t>
            </a:r>
            <a:r>
              <a:rPr lang="en-US" dirty="0"/>
              <a:t> version should even further improve </a:t>
            </a:r>
            <a:r>
              <a:rPr lang="en-US" dirty="0" err="1"/>
              <a:t>scran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4EF956-22D0-654C-A1C0-2E1D99D397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158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Pearson residuals rely on a continuous cell UMI library size distribution – possibly not the case here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Aaron mentioned </a:t>
            </a:r>
            <a:r>
              <a:rPr lang="en-US" dirty="0" err="1"/>
              <a:t>downSampling</a:t>
            </a:r>
            <a:r>
              <a:rPr lang="en-US" dirty="0"/>
              <a:t> in latest </a:t>
            </a:r>
            <a:r>
              <a:rPr lang="en-US" dirty="0" err="1"/>
              <a:t>devel</a:t>
            </a:r>
            <a:r>
              <a:rPr lang="en-US" dirty="0"/>
              <a:t> version should even further improve </a:t>
            </a:r>
            <a:r>
              <a:rPr lang="en-US" dirty="0" err="1"/>
              <a:t>scran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4EF956-22D0-654C-A1C0-2E1D99D397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58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4EF956-22D0-654C-A1C0-2E1D99D397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272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C33A54-0228-0046-9293-B0994739B162}"/>
              </a:ext>
            </a:extLst>
          </p:cNvPr>
          <p:cNvSpPr txBox="1"/>
          <p:nvPr/>
        </p:nvSpPr>
        <p:spPr>
          <a:xfrm>
            <a:off x="1978121" y="1825410"/>
            <a:ext cx="760694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/>
              <a:t>scM&amp;T-seq</a:t>
            </a:r>
            <a:r>
              <a:rPr lang="en-US" sz="4800" b="1" dirty="0"/>
              <a:t> Analysis</a:t>
            </a:r>
            <a:endParaRPr lang="en-US" sz="4800" dirty="0"/>
          </a:p>
          <a:p>
            <a:endParaRPr lang="en-US" sz="4800" dirty="0"/>
          </a:p>
          <a:p>
            <a:pPr algn="ctr"/>
            <a:r>
              <a:rPr lang="en-US" sz="2000" dirty="0"/>
              <a:t>Sep 2019</a:t>
            </a:r>
          </a:p>
        </p:txBody>
      </p:sp>
    </p:spTree>
    <p:extLst>
      <p:ext uri="{BB962C8B-B14F-4D97-AF65-F5344CB8AC3E}">
        <p14:creationId xmlns:p14="http://schemas.microsoft.com/office/powerpoint/2010/main" val="4181477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A4FC615-FACA-0A44-AAFC-0943FD19C33E}"/>
              </a:ext>
            </a:extLst>
          </p:cNvPr>
          <p:cNvSpPr txBox="1"/>
          <p:nvPr/>
        </p:nvSpPr>
        <p:spPr>
          <a:xfrm>
            <a:off x="1686068" y="0"/>
            <a:ext cx="8193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Imputation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364DEE-48F8-3F4F-B359-25ECB2572C26}"/>
              </a:ext>
            </a:extLst>
          </p:cNvPr>
          <p:cNvSpPr txBox="1"/>
          <p:nvPr/>
        </p:nvSpPr>
        <p:spPr>
          <a:xfrm>
            <a:off x="-1" y="796010"/>
            <a:ext cx="3868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B0F0"/>
                </a:solidFill>
              </a:rPr>
              <a:t>NIPALS vs mean imputation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5D4D7E-AF54-AF4C-9DA7-5AC0CDCCE081}"/>
              </a:ext>
            </a:extLst>
          </p:cNvPr>
          <p:cNvSpPr txBox="1"/>
          <p:nvPr/>
        </p:nvSpPr>
        <p:spPr>
          <a:xfrm>
            <a:off x="-1" y="5945240"/>
            <a:ext cx="1156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600" b="1" dirty="0">
                <a:solidFill>
                  <a:srgbClr val="92D050"/>
                </a:solidFill>
              </a:rPr>
              <a:t>When proportion of NAs are high, imputation by mean is more accurate when looking at </a:t>
            </a:r>
            <a:r>
              <a:rPr lang="en-US" sz="1600" b="1" dirty="0" err="1">
                <a:solidFill>
                  <a:srgbClr val="92D050"/>
                </a:solidFill>
              </a:rPr>
              <a:t>Frobenious</a:t>
            </a:r>
            <a:r>
              <a:rPr lang="en-US" sz="1600" b="1" dirty="0">
                <a:solidFill>
                  <a:srgbClr val="92D050"/>
                </a:solidFill>
              </a:rPr>
              <a:t> Norm.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600" b="1" dirty="0">
                <a:solidFill>
                  <a:srgbClr val="92D050"/>
                </a:solidFill>
              </a:rPr>
              <a:t>This is an initial assessment and should be repeated </a:t>
            </a:r>
            <a:r>
              <a:rPr lang="en-US" sz="1600" b="1">
                <a:solidFill>
                  <a:srgbClr val="92D050"/>
                </a:solidFill>
              </a:rPr>
              <a:t>many times</a:t>
            </a:r>
            <a:endParaRPr lang="en-US" sz="1600" b="1" dirty="0">
              <a:solidFill>
                <a:srgbClr val="92D05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1BEF3D-416E-104E-897E-A71B8068B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096" y="1714500"/>
            <a:ext cx="5669423" cy="404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543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DC8AC0-4A1F-0C45-BE46-162393986BD9}"/>
              </a:ext>
            </a:extLst>
          </p:cNvPr>
          <p:cNvSpPr txBox="1"/>
          <p:nvPr/>
        </p:nvSpPr>
        <p:spPr>
          <a:xfrm>
            <a:off x="608898" y="2277417"/>
            <a:ext cx="16722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accent4"/>
                </a:solidFill>
              </a:rPr>
              <a:t>SCTranform</a:t>
            </a:r>
            <a:endParaRPr lang="en-US" b="1" dirty="0">
              <a:solidFill>
                <a:schemeClr val="accent4"/>
              </a:solidFill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accent4"/>
              </a:solidFill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4FC615-FACA-0A44-AAFC-0943FD19C33E}"/>
              </a:ext>
            </a:extLst>
          </p:cNvPr>
          <p:cNvSpPr txBox="1"/>
          <p:nvPr/>
        </p:nvSpPr>
        <p:spPr>
          <a:xfrm>
            <a:off x="1686068" y="0"/>
            <a:ext cx="8193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Normalisation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8272FF-F276-1149-93B6-FBBFE3EF72C1}"/>
              </a:ext>
            </a:extLst>
          </p:cNvPr>
          <p:cNvSpPr txBox="1"/>
          <p:nvPr/>
        </p:nvSpPr>
        <p:spPr>
          <a:xfrm>
            <a:off x="938072" y="4693209"/>
            <a:ext cx="1495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accent4"/>
                </a:solidFill>
              </a:rPr>
              <a:t>scran</a:t>
            </a:r>
            <a:endParaRPr lang="en-US" b="1" dirty="0">
              <a:solidFill>
                <a:schemeClr val="accent4"/>
              </a:solidFill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accent4"/>
              </a:solidFill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364DEE-48F8-3F4F-B359-25ECB2572C26}"/>
              </a:ext>
            </a:extLst>
          </p:cNvPr>
          <p:cNvSpPr txBox="1"/>
          <p:nvPr/>
        </p:nvSpPr>
        <p:spPr>
          <a:xfrm>
            <a:off x="-1" y="796010"/>
            <a:ext cx="3868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B0F0"/>
                </a:solidFill>
              </a:rPr>
              <a:t>RNA-mix Data – Celseq2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03E4E59-25E8-DE48-9C6B-207438A44944}"/>
              </a:ext>
            </a:extLst>
          </p:cNvPr>
          <p:cNvSpPr/>
          <p:nvPr/>
        </p:nvSpPr>
        <p:spPr>
          <a:xfrm>
            <a:off x="462224" y="1306286"/>
            <a:ext cx="11525460" cy="2391507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25FF9F7-0CF4-CC47-BA75-C0DCBF624BB4}"/>
              </a:ext>
            </a:extLst>
          </p:cNvPr>
          <p:cNvSpPr/>
          <p:nvPr/>
        </p:nvSpPr>
        <p:spPr>
          <a:xfrm>
            <a:off x="462224" y="3792615"/>
            <a:ext cx="11525460" cy="2391507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5D4D7E-AF54-AF4C-9DA7-5AC0CDCCE081}"/>
              </a:ext>
            </a:extLst>
          </p:cNvPr>
          <p:cNvSpPr txBox="1"/>
          <p:nvPr/>
        </p:nvSpPr>
        <p:spPr>
          <a:xfrm>
            <a:off x="-1" y="6314572"/>
            <a:ext cx="11565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600" b="1" dirty="0" err="1">
                <a:solidFill>
                  <a:srgbClr val="92D050"/>
                </a:solidFill>
              </a:rPr>
              <a:t>Scran</a:t>
            </a:r>
            <a:r>
              <a:rPr lang="en-US" sz="1600" b="1" dirty="0">
                <a:solidFill>
                  <a:srgbClr val="92D050"/>
                </a:solidFill>
              </a:rPr>
              <a:t> outperforms </a:t>
            </a:r>
            <a:r>
              <a:rPr lang="en-US" sz="1600" b="1" dirty="0" err="1">
                <a:solidFill>
                  <a:srgbClr val="92D050"/>
                </a:solidFill>
              </a:rPr>
              <a:t>SCTranform</a:t>
            </a:r>
            <a:r>
              <a:rPr lang="en-US" sz="1600" b="1" dirty="0">
                <a:solidFill>
                  <a:srgbClr val="92D050"/>
                </a:solidFill>
              </a:rPr>
              <a:t> for CElseq2 data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489237-50A6-BF4E-8EC1-10CE48D41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777" y="1648203"/>
            <a:ext cx="2886765" cy="178079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DA0E244-A61A-FE49-8D23-2114A3ECD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5395" y="1635850"/>
            <a:ext cx="2886764" cy="178079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92DA995-9158-6D4D-B4A8-BF11E9B7DB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3012" y="1612576"/>
            <a:ext cx="2886764" cy="178079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DF7D141-C54F-2A49-B6CC-C88D157C2A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5395" y="3915361"/>
            <a:ext cx="2886764" cy="178079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74589EF-D921-0741-A2C9-4962F191ED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27778" y="3915361"/>
            <a:ext cx="2886764" cy="17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940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C33A54-0228-0046-9293-B0994739B162}"/>
              </a:ext>
            </a:extLst>
          </p:cNvPr>
          <p:cNvSpPr txBox="1"/>
          <p:nvPr/>
        </p:nvSpPr>
        <p:spPr>
          <a:xfrm>
            <a:off x="3196424" y="156555"/>
            <a:ext cx="55758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Next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1CA6C3-FB2A-184B-B616-C1B035155415}"/>
              </a:ext>
            </a:extLst>
          </p:cNvPr>
          <p:cNvSpPr txBox="1"/>
          <p:nvPr/>
        </p:nvSpPr>
        <p:spPr>
          <a:xfrm>
            <a:off x="419840" y="1240752"/>
            <a:ext cx="53882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MOFA</a:t>
            </a:r>
          </a:p>
          <a:p>
            <a:pPr marL="285750" indent="-285750">
              <a:buFontTx/>
              <a:buChar char="-"/>
            </a:pPr>
            <a:r>
              <a:rPr lang="en-US" dirty="0"/>
              <a:t>Look at expression of transcription factors of interest and their possible association to methylation of those sites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8385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3329</TotalTime>
  <Words>143</Words>
  <Application>Microsoft Macintosh PowerPoint</Application>
  <PresentationFormat>Widescreen</PresentationFormat>
  <Paragraphs>24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Wingdings</vt:lpstr>
      <vt:lpstr>Mesh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Abolfazl JalalAbadi</dc:creator>
  <cp:lastModifiedBy>Al J Abadi</cp:lastModifiedBy>
  <cp:revision>82</cp:revision>
  <dcterms:created xsi:type="dcterms:W3CDTF">2019-09-17T02:02:11Z</dcterms:created>
  <dcterms:modified xsi:type="dcterms:W3CDTF">2020-01-08T12:06:55Z</dcterms:modified>
</cp:coreProperties>
</file>